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A1E00"/>
    <a:srgbClr val="420200"/>
    <a:srgbClr val="333300"/>
    <a:srgbClr val="800000"/>
    <a:srgbClr val="003300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5" autoAdjust="0"/>
    <p:restoredTop sz="94660"/>
  </p:normalViewPr>
  <p:slideViewPr>
    <p:cSldViewPr snapToGrid="0">
      <p:cViewPr>
        <p:scale>
          <a:sx n="80" d="100"/>
          <a:sy n="80" d="100"/>
        </p:scale>
        <p:origin x="1042" y="-7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F6A0-F8C7-4030-939D-9497E4EAA0E9}" type="datetimeFigureOut">
              <a:rPr lang="de-DE" smtClean="0"/>
              <a:t>06.06.2026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652E-8030-468C-B118-8722DB3955F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7103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F6A0-F8C7-4030-939D-9497E4EAA0E9}" type="datetimeFigureOut">
              <a:rPr lang="de-DE" smtClean="0"/>
              <a:t>06.06.2026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652E-8030-468C-B118-8722DB3955F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2247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F6A0-F8C7-4030-939D-9497E4EAA0E9}" type="datetimeFigureOut">
              <a:rPr lang="de-DE" smtClean="0"/>
              <a:t>06.06.2026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652E-8030-468C-B118-8722DB3955F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8150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F6A0-F8C7-4030-939D-9497E4EAA0E9}" type="datetimeFigureOut">
              <a:rPr lang="de-DE" smtClean="0"/>
              <a:t>06.06.2026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652E-8030-468C-B118-8722DB3955F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7490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F6A0-F8C7-4030-939D-9497E4EAA0E9}" type="datetimeFigureOut">
              <a:rPr lang="de-DE" smtClean="0"/>
              <a:t>06.06.2026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652E-8030-468C-B118-8722DB3955F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02639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F6A0-F8C7-4030-939D-9497E4EAA0E9}" type="datetimeFigureOut">
              <a:rPr lang="de-DE" smtClean="0"/>
              <a:t>06.06.2026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652E-8030-468C-B118-8722DB3955F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1044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F6A0-F8C7-4030-939D-9497E4EAA0E9}" type="datetimeFigureOut">
              <a:rPr lang="de-DE" smtClean="0"/>
              <a:t>06.06.2026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652E-8030-468C-B118-8722DB3955F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9627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F6A0-F8C7-4030-939D-9497E4EAA0E9}" type="datetimeFigureOut">
              <a:rPr lang="de-DE" smtClean="0"/>
              <a:t>06.06.2026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652E-8030-468C-B118-8722DB3955F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8600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F6A0-F8C7-4030-939D-9497E4EAA0E9}" type="datetimeFigureOut">
              <a:rPr lang="de-DE" smtClean="0"/>
              <a:t>06.06.2026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652E-8030-468C-B118-8722DB3955F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144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F6A0-F8C7-4030-939D-9497E4EAA0E9}" type="datetimeFigureOut">
              <a:rPr lang="de-DE" smtClean="0"/>
              <a:t>06.06.2026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652E-8030-468C-B118-8722DB3955F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25338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F6A0-F8C7-4030-939D-9497E4EAA0E9}" type="datetimeFigureOut">
              <a:rPr lang="de-DE" smtClean="0"/>
              <a:t>06.06.2026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652E-8030-468C-B118-8722DB3955F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147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7AF6A0-F8C7-4030-939D-9497E4EAA0E9}" type="datetimeFigureOut">
              <a:rPr lang="de-DE" smtClean="0"/>
              <a:t>06.06.2026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E5652E-8030-468C-B118-8722DB3955F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8146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4F9820-A30E-FAE9-F244-C6C03783E1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48D279E-CB41-F150-936A-A5792E9AF44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19747A06-A648-0D7C-903F-71A754FA13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38138"/>
            <a:ext cx="6867903" cy="9891738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BF43440E-29FC-035D-A425-B70CB50F0E32}"/>
              </a:ext>
            </a:extLst>
          </p:cNvPr>
          <p:cNvSpPr txBox="1"/>
          <p:nvPr/>
        </p:nvSpPr>
        <p:spPr>
          <a:xfrm>
            <a:off x="1208315" y="1788180"/>
            <a:ext cx="5354718" cy="858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de-DE" sz="1200" i="1" dirty="0">
                <a:solidFill>
                  <a:srgbClr val="4202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Veranstalter:</a:t>
            </a:r>
            <a:br>
              <a:rPr lang="de-DE" sz="1200" b="1" i="1" dirty="0">
                <a:solidFill>
                  <a:srgbClr val="4202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200" b="1" i="1" dirty="0">
                <a:solidFill>
                  <a:srgbClr val="4202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Isis-Verein für ganzheitliches Heilwesen e.V. Hamburg</a:t>
            </a:r>
          </a:p>
          <a:p>
            <a:pPr algn="ctr">
              <a:lnSpc>
                <a:spcPct val="150000"/>
              </a:lnSpc>
            </a:pPr>
            <a:r>
              <a:rPr lang="de-DE" sz="1050" i="1" dirty="0">
                <a:solidFill>
                  <a:srgbClr val="4202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 isis-verein.de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8BF25C52-0789-9782-E9FF-E6079C637B4C}"/>
              </a:ext>
            </a:extLst>
          </p:cNvPr>
          <p:cNvSpPr txBox="1"/>
          <p:nvPr/>
        </p:nvSpPr>
        <p:spPr>
          <a:xfrm>
            <a:off x="747559" y="2786743"/>
            <a:ext cx="5815473" cy="6801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de-DE" sz="2000" b="1" dirty="0">
                <a:solidFill>
                  <a:srgbClr val="1A1E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Vortrag von </a:t>
            </a:r>
          </a:p>
          <a:p>
            <a:pPr algn="ctr">
              <a:lnSpc>
                <a:spcPct val="150000"/>
              </a:lnSpc>
            </a:pPr>
            <a:r>
              <a:rPr lang="de-DE" sz="2000" b="1" dirty="0">
                <a:solidFill>
                  <a:srgbClr val="1A1E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Astrid Engelbrecht</a:t>
            </a:r>
          </a:p>
          <a:p>
            <a:pPr algn="ctr"/>
            <a:endParaRPr lang="de-DE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de-DE" sz="2000" b="1" dirty="0">
                <a:solidFill>
                  <a:srgbClr val="4202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„Die Verwandlung des Kohlenstoffes</a:t>
            </a:r>
            <a:br>
              <a:rPr lang="de-DE" sz="2000" b="1" dirty="0">
                <a:solidFill>
                  <a:srgbClr val="4202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b="1" dirty="0">
                <a:solidFill>
                  <a:srgbClr val="4202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im Menschen </a:t>
            </a:r>
            <a:br>
              <a:rPr lang="de-DE" sz="2000" b="1" dirty="0">
                <a:solidFill>
                  <a:srgbClr val="4202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b="1" dirty="0">
                <a:solidFill>
                  <a:srgbClr val="4202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der Stein der Weisen in der Alchemie“</a:t>
            </a:r>
          </a:p>
          <a:p>
            <a:pPr algn="ctr"/>
            <a:endParaRPr lang="de-DE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de-DE" sz="1600" b="1" dirty="0">
                <a:solidFill>
                  <a:srgbClr val="1A1E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Freitag, 28. </a:t>
            </a:r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August</a:t>
            </a:r>
            <a:r>
              <a:rPr lang="de-DE" sz="1600" b="1" dirty="0">
                <a:solidFill>
                  <a:srgbClr val="1A1E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2026 um 19 Uhr</a:t>
            </a:r>
          </a:p>
          <a:p>
            <a:pPr algn="ctr">
              <a:lnSpc>
                <a:spcPct val="150000"/>
              </a:lnSpc>
            </a:pPr>
            <a:r>
              <a:rPr lang="de-DE" sz="1600" dirty="0">
                <a:solidFill>
                  <a:srgbClr val="1A1E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 Rudolf-Steiner-Haus Berlin</a:t>
            </a:r>
            <a:b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de-DE" sz="1200" i="1" dirty="0">
                <a:latin typeface="Arial" panose="020B0604020202020204" pitchFamily="34" charset="0"/>
                <a:cs typeface="Arial" panose="020B0604020202020204" pitchFamily="34" charset="0"/>
              </a:rPr>
              <a:t>Im anschließenden Wochenendseminar wird das Thema durch meditative Übungen weiter vertieft. Der Diamant besteht aus reinem  Kohlenstoff und spricht den Menschen auf besondere Weise an. </a:t>
            </a:r>
          </a:p>
          <a:p>
            <a:pPr algn="ctr">
              <a:lnSpc>
                <a:spcPct val="150000"/>
              </a:lnSpc>
            </a:pPr>
            <a:r>
              <a:rPr lang="de-DE" sz="1000" i="1" dirty="0">
                <a:latin typeface="Arial" panose="020B0604020202020204" pitchFamily="34" charset="0"/>
                <a:cs typeface="Arial" panose="020B0604020202020204" pitchFamily="34" charset="0"/>
              </a:rPr>
              <a:t>Eine spontane Anmeldung zum Seminar ist nach dem Vortrag noch möglich.</a:t>
            </a:r>
          </a:p>
          <a:p>
            <a:pPr algn="ctr"/>
            <a:endParaRPr lang="de-DE" sz="24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40517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94</Words>
  <Application>Microsoft Office PowerPoint</Application>
  <PresentationFormat>A4-Papier (210 x 297 mm)</PresentationFormat>
  <Paragraphs>12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Arial Narrow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Armin HJ Grassert</dc:creator>
  <cp:lastModifiedBy>Astrid Engelbrecht</cp:lastModifiedBy>
  <cp:revision>4</cp:revision>
  <cp:lastPrinted>2026-06-06T18:28:58Z</cp:lastPrinted>
  <dcterms:created xsi:type="dcterms:W3CDTF">2025-08-22T10:58:49Z</dcterms:created>
  <dcterms:modified xsi:type="dcterms:W3CDTF">2026-06-06T18:29:46Z</dcterms:modified>
</cp:coreProperties>
</file>